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7B66F-B36C-46C8-B9AF-360DFC890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9EAB0E-7BB9-418E-9243-C207D974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83689B-5CB7-436C-95F6-AB2B56D25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E91D7-584D-46BB-A037-DA56B6636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1CEB0E-BE34-4FFD-9BFD-3FAF4BD2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63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6B726-2E05-4E5A-9DE1-9253CE38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38F19E-D689-4CA5-8451-5A374A962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D4639-E5B5-485E-B7DD-75B99F8A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7BD96-D8B8-4E31-B3AC-E6B3963F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E936FD-B8CF-43AC-8684-05958542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25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88F1A0-B33A-4059-814E-4FA7A518A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8EF783-F244-434A-A2B5-D3D63358A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9E28B5-B5E1-45A6-BDBE-BD5B2C6D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8F778-D4B8-4C1B-BEF1-4B4E1AC2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BD1D2B-F7DE-4E4C-8E24-832B9645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8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4D48B-929A-405E-8384-BA8022A3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9EA3B-2595-4666-BC01-256D020A7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FA49FC-1C2F-42D8-87EA-CC2C8BB9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F75154-C730-4B19-9A8B-A1AB1F12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86256E-8FDF-4095-B01C-F7C8CF16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E05BF-19D8-482A-93A2-997DFB16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A8EC09-8D7D-408C-B603-E33F6F005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87C1D8-A0D0-4C6F-B99B-40C4B063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D655B5-54C4-4E36-B1BE-51347DD0F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F570C5-4123-4624-8F08-49A26DE2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1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ECE2D-ED22-4A49-9340-5AD66665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294C8-98F9-4A7F-AF72-07D0C27F8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5263FA-8A8D-4455-B533-4AD1B4F84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E7588B-6A1F-4FF2-89AA-310677EF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F1B7A3-87D0-4BFD-9AF4-7E462B3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DCCB17-6CC7-4821-93F8-44E90F19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0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66F8E-4F7B-4F1A-A7D6-08199F3B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DA23F-4942-4D2E-A195-CA43A9543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8FC6C5-D17C-4232-A0D0-DF12739DB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A029A1-2B66-44A9-A799-52F9AD0E3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22E468-0254-4BB3-A97C-CE9C22DF9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8D57AF-119E-4182-A867-6B644A568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623354-D67D-4C73-8019-A14847D1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0F6A55-9220-4364-9B59-BBB30320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94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E9800-02CF-4770-8B66-066CCA45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CDC316-A9FD-4A5B-9F2C-BE35089C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8D3B39-750E-4E6A-88F8-13DE5083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117F82-6DDB-4674-B30A-89E74F1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386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0BB212-FA68-4EDC-A3AE-BC0BCDB8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65EDAD-6B64-4B13-A07A-71CBBA79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392952-B4E3-45C4-A27C-C01878AD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04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B175-245E-45A4-9112-F1E2F1FF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3D202-53E0-474A-B5F5-ED64800FF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4596BB-1A47-4605-9CC4-0F6594110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2D2324-8D04-4DA3-B4EB-194F52B5D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5ED840-719E-4832-BA39-A57EA322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DE0A58-47A3-468E-83B2-8A3DDABA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55C0D-8EFD-4A9B-9687-63515B01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236F2F-0CE1-49C8-9470-5610023CB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93BE9C-7DF8-4F19-8E15-52AB8E80B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6296AA-4B64-42FE-AF4D-1556D24E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4A6B90-E0A1-4D6C-BB2B-FE550C4E7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C2D873-A1C8-4B8B-9B89-236E5D74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4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4AE2C6-54A2-401B-BB5F-DFB116F7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409192-3512-4234-A678-C8056415E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D018F-7897-43AF-8B58-DAAE25FFF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475D6-26F1-43CE-BC8E-A98CF2091D15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AD4330-1248-4C46-82AA-3048E8711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D4655-ECBC-4E3A-AFEB-C1D0C4AA7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9FF5B-E206-4CBB-BE29-A20D79E90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81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12.tmp"/><Relationship Id="rId3" Type="http://schemas.openxmlformats.org/officeDocument/2006/relationships/image" Target="../media/image2.tmp"/><Relationship Id="rId7" Type="http://schemas.openxmlformats.org/officeDocument/2006/relationships/image" Target="../media/image6.tmp"/><Relationship Id="rId12" Type="http://schemas.openxmlformats.org/officeDocument/2006/relationships/image" Target="../media/image11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mp"/><Relationship Id="rId11" Type="http://schemas.openxmlformats.org/officeDocument/2006/relationships/image" Target="../media/image10.tmp"/><Relationship Id="rId5" Type="http://schemas.openxmlformats.org/officeDocument/2006/relationships/image" Target="../media/image4.tmp"/><Relationship Id="rId15" Type="http://schemas.openxmlformats.org/officeDocument/2006/relationships/image" Target="../media/image14.tmp"/><Relationship Id="rId10" Type="http://schemas.openxmlformats.org/officeDocument/2006/relationships/image" Target="../media/image9.tmp"/><Relationship Id="rId4" Type="http://schemas.openxmlformats.org/officeDocument/2006/relationships/image" Target="../media/image3.tmp"/><Relationship Id="rId9" Type="http://schemas.openxmlformats.org/officeDocument/2006/relationships/image" Target="../media/image8.tmp"/><Relationship Id="rId14" Type="http://schemas.openxmlformats.org/officeDocument/2006/relationships/image" Target="../media/image13.tm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tmp"/><Relationship Id="rId5" Type="http://schemas.openxmlformats.org/officeDocument/2006/relationships/image" Target="../media/image97.tmp"/><Relationship Id="rId4" Type="http://schemas.openxmlformats.org/officeDocument/2006/relationships/image" Target="../media/image96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tmp"/><Relationship Id="rId13" Type="http://schemas.openxmlformats.org/officeDocument/2006/relationships/image" Target="../media/image110.tmp"/><Relationship Id="rId3" Type="http://schemas.openxmlformats.org/officeDocument/2006/relationships/image" Target="../media/image100.tmp"/><Relationship Id="rId7" Type="http://schemas.openxmlformats.org/officeDocument/2006/relationships/image" Target="../media/image104.tmp"/><Relationship Id="rId12" Type="http://schemas.openxmlformats.org/officeDocument/2006/relationships/image" Target="../media/image109.tmp"/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tmp"/><Relationship Id="rId11" Type="http://schemas.openxmlformats.org/officeDocument/2006/relationships/image" Target="../media/image108.tmp"/><Relationship Id="rId5" Type="http://schemas.openxmlformats.org/officeDocument/2006/relationships/image" Target="../media/image102.tmp"/><Relationship Id="rId10" Type="http://schemas.openxmlformats.org/officeDocument/2006/relationships/image" Target="../media/image107.tmp"/><Relationship Id="rId4" Type="http://schemas.openxmlformats.org/officeDocument/2006/relationships/image" Target="../media/image101.tmp"/><Relationship Id="rId9" Type="http://schemas.openxmlformats.org/officeDocument/2006/relationships/image" Target="../media/image106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tmp"/><Relationship Id="rId3" Type="http://schemas.openxmlformats.org/officeDocument/2006/relationships/image" Target="../media/image112.tmp"/><Relationship Id="rId7" Type="http://schemas.openxmlformats.org/officeDocument/2006/relationships/image" Target="../media/image116.tmp"/><Relationship Id="rId12" Type="http://schemas.openxmlformats.org/officeDocument/2006/relationships/image" Target="../media/image121.tmp"/><Relationship Id="rId2" Type="http://schemas.openxmlformats.org/officeDocument/2006/relationships/image" Target="../media/image11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tmp"/><Relationship Id="rId11" Type="http://schemas.openxmlformats.org/officeDocument/2006/relationships/image" Target="../media/image120.tmp"/><Relationship Id="rId5" Type="http://schemas.openxmlformats.org/officeDocument/2006/relationships/image" Target="../media/image114.tmp"/><Relationship Id="rId10" Type="http://schemas.openxmlformats.org/officeDocument/2006/relationships/image" Target="../media/image119.tmp"/><Relationship Id="rId4" Type="http://schemas.openxmlformats.org/officeDocument/2006/relationships/image" Target="../media/image113.tmp"/><Relationship Id="rId9" Type="http://schemas.openxmlformats.org/officeDocument/2006/relationships/image" Target="../media/image118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mp"/><Relationship Id="rId3" Type="http://schemas.openxmlformats.org/officeDocument/2006/relationships/image" Target="../media/image123.tmp"/><Relationship Id="rId7" Type="http://schemas.openxmlformats.org/officeDocument/2006/relationships/image" Target="../media/image127.tmp"/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tmp"/><Relationship Id="rId5" Type="http://schemas.openxmlformats.org/officeDocument/2006/relationships/image" Target="../media/image125.tmp"/><Relationship Id="rId4" Type="http://schemas.openxmlformats.org/officeDocument/2006/relationships/image" Target="../media/image124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tmp"/><Relationship Id="rId3" Type="http://schemas.openxmlformats.org/officeDocument/2006/relationships/image" Target="../media/image130.tmp"/><Relationship Id="rId7" Type="http://schemas.openxmlformats.org/officeDocument/2006/relationships/image" Target="../media/image134.tmp"/><Relationship Id="rId12" Type="http://schemas.openxmlformats.org/officeDocument/2006/relationships/image" Target="../media/image139.tmp"/><Relationship Id="rId2" Type="http://schemas.openxmlformats.org/officeDocument/2006/relationships/image" Target="../media/image12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tmp"/><Relationship Id="rId11" Type="http://schemas.openxmlformats.org/officeDocument/2006/relationships/image" Target="../media/image138.tmp"/><Relationship Id="rId5" Type="http://schemas.openxmlformats.org/officeDocument/2006/relationships/image" Target="../media/image132.tmp"/><Relationship Id="rId10" Type="http://schemas.openxmlformats.org/officeDocument/2006/relationships/image" Target="../media/image137.tmp"/><Relationship Id="rId4" Type="http://schemas.openxmlformats.org/officeDocument/2006/relationships/image" Target="../media/image131.tmp"/><Relationship Id="rId9" Type="http://schemas.openxmlformats.org/officeDocument/2006/relationships/image" Target="../media/image136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tmp"/><Relationship Id="rId13" Type="http://schemas.openxmlformats.org/officeDocument/2006/relationships/image" Target="../media/image151.tmp"/><Relationship Id="rId3" Type="http://schemas.openxmlformats.org/officeDocument/2006/relationships/image" Target="../media/image141.tmp"/><Relationship Id="rId7" Type="http://schemas.openxmlformats.org/officeDocument/2006/relationships/image" Target="../media/image145.tmp"/><Relationship Id="rId12" Type="http://schemas.openxmlformats.org/officeDocument/2006/relationships/image" Target="../media/image150.tmp"/><Relationship Id="rId17" Type="http://schemas.openxmlformats.org/officeDocument/2006/relationships/image" Target="../media/image155.tmp"/><Relationship Id="rId2" Type="http://schemas.openxmlformats.org/officeDocument/2006/relationships/image" Target="../media/image140.tmp"/><Relationship Id="rId16" Type="http://schemas.openxmlformats.org/officeDocument/2006/relationships/image" Target="../media/image1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tmp"/><Relationship Id="rId11" Type="http://schemas.openxmlformats.org/officeDocument/2006/relationships/image" Target="../media/image149.tmp"/><Relationship Id="rId5" Type="http://schemas.openxmlformats.org/officeDocument/2006/relationships/image" Target="../media/image143.tmp"/><Relationship Id="rId15" Type="http://schemas.openxmlformats.org/officeDocument/2006/relationships/image" Target="../media/image153.tmp"/><Relationship Id="rId10" Type="http://schemas.openxmlformats.org/officeDocument/2006/relationships/image" Target="../media/image148.tmp"/><Relationship Id="rId4" Type="http://schemas.openxmlformats.org/officeDocument/2006/relationships/image" Target="../media/image142.tmp"/><Relationship Id="rId9" Type="http://schemas.openxmlformats.org/officeDocument/2006/relationships/image" Target="../media/image147.tmp"/><Relationship Id="rId14" Type="http://schemas.openxmlformats.org/officeDocument/2006/relationships/image" Target="../media/image152.tm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mp"/><Relationship Id="rId13" Type="http://schemas.openxmlformats.org/officeDocument/2006/relationships/image" Target="../media/image26.tmp"/><Relationship Id="rId3" Type="http://schemas.openxmlformats.org/officeDocument/2006/relationships/image" Target="../media/image16.tmp"/><Relationship Id="rId7" Type="http://schemas.openxmlformats.org/officeDocument/2006/relationships/image" Target="../media/image20.tmp"/><Relationship Id="rId12" Type="http://schemas.openxmlformats.org/officeDocument/2006/relationships/image" Target="../media/image25.tmp"/><Relationship Id="rId2" Type="http://schemas.openxmlformats.org/officeDocument/2006/relationships/image" Target="../media/image15.tmp"/><Relationship Id="rId16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11" Type="http://schemas.openxmlformats.org/officeDocument/2006/relationships/image" Target="../media/image24.tmp"/><Relationship Id="rId5" Type="http://schemas.openxmlformats.org/officeDocument/2006/relationships/image" Target="../media/image18.tmp"/><Relationship Id="rId15" Type="http://schemas.openxmlformats.org/officeDocument/2006/relationships/image" Target="../media/image28.tmp"/><Relationship Id="rId10" Type="http://schemas.openxmlformats.org/officeDocument/2006/relationships/image" Target="../media/image23.tmp"/><Relationship Id="rId4" Type="http://schemas.openxmlformats.org/officeDocument/2006/relationships/image" Target="../media/image17.tmp"/><Relationship Id="rId9" Type="http://schemas.openxmlformats.org/officeDocument/2006/relationships/image" Target="../media/image22.tmp"/><Relationship Id="rId14" Type="http://schemas.openxmlformats.org/officeDocument/2006/relationships/image" Target="../media/image27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mp"/><Relationship Id="rId3" Type="http://schemas.openxmlformats.org/officeDocument/2006/relationships/image" Target="../media/image31.tmp"/><Relationship Id="rId7" Type="http://schemas.openxmlformats.org/officeDocument/2006/relationships/image" Target="../media/image35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Relationship Id="rId9" Type="http://schemas.openxmlformats.org/officeDocument/2006/relationships/image" Target="../media/image3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mp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mp"/><Relationship Id="rId3" Type="http://schemas.openxmlformats.org/officeDocument/2006/relationships/image" Target="../media/image44.tmp"/><Relationship Id="rId7" Type="http://schemas.openxmlformats.org/officeDocument/2006/relationships/image" Target="../media/image48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mp"/><Relationship Id="rId5" Type="http://schemas.openxmlformats.org/officeDocument/2006/relationships/image" Target="../media/image46.tmp"/><Relationship Id="rId10" Type="http://schemas.openxmlformats.org/officeDocument/2006/relationships/image" Target="../media/image51.tmp"/><Relationship Id="rId4" Type="http://schemas.openxmlformats.org/officeDocument/2006/relationships/image" Target="../media/image45.tmp"/><Relationship Id="rId9" Type="http://schemas.openxmlformats.org/officeDocument/2006/relationships/image" Target="../media/image50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mp"/><Relationship Id="rId3" Type="http://schemas.openxmlformats.org/officeDocument/2006/relationships/image" Target="../media/image53.tmp"/><Relationship Id="rId7" Type="http://schemas.openxmlformats.org/officeDocument/2006/relationships/image" Target="../media/image57.tmp"/><Relationship Id="rId12" Type="http://schemas.openxmlformats.org/officeDocument/2006/relationships/image" Target="../media/image62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mp"/><Relationship Id="rId11" Type="http://schemas.openxmlformats.org/officeDocument/2006/relationships/image" Target="../media/image61.tmp"/><Relationship Id="rId5" Type="http://schemas.openxmlformats.org/officeDocument/2006/relationships/image" Target="../media/image55.tmp"/><Relationship Id="rId10" Type="http://schemas.openxmlformats.org/officeDocument/2006/relationships/image" Target="../media/image60.tmp"/><Relationship Id="rId4" Type="http://schemas.openxmlformats.org/officeDocument/2006/relationships/image" Target="../media/image54.tmp"/><Relationship Id="rId9" Type="http://schemas.openxmlformats.org/officeDocument/2006/relationships/image" Target="../media/image59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mp"/><Relationship Id="rId3" Type="http://schemas.openxmlformats.org/officeDocument/2006/relationships/image" Target="../media/image64.tmp"/><Relationship Id="rId7" Type="http://schemas.openxmlformats.org/officeDocument/2006/relationships/image" Target="../media/image68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tmp"/><Relationship Id="rId11" Type="http://schemas.openxmlformats.org/officeDocument/2006/relationships/image" Target="../media/image72.tmp"/><Relationship Id="rId5" Type="http://schemas.openxmlformats.org/officeDocument/2006/relationships/image" Target="../media/image66.tmp"/><Relationship Id="rId10" Type="http://schemas.openxmlformats.org/officeDocument/2006/relationships/image" Target="../media/image71.tmp"/><Relationship Id="rId4" Type="http://schemas.openxmlformats.org/officeDocument/2006/relationships/image" Target="../media/image65.tmp"/><Relationship Id="rId9" Type="http://schemas.openxmlformats.org/officeDocument/2006/relationships/image" Target="../media/image70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mp"/><Relationship Id="rId3" Type="http://schemas.openxmlformats.org/officeDocument/2006/relationships/image" Target="../media/image74.tmp"/><Relationship Id="rId7" Type="http://schemas.openxmlformats.org/officeDocument/2006/relationships/image" Target="../media/image78.tmp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mp"/><Relationship Id="rId11" Type="http://schemas.openxmlformats.org/officeDocument/2006/relationships/image" Target="../media/image82.tmp"/><Relationship Id="rId5" Type="http://schemas.openxmlformats.org/officeDocument/2006/relationships/image" Target="../media/image76.tmp"/><Relationship Id="rId10" Type="http://schemas.openxmlformats.org/officeDocument/2006/relationships/image" Target="../media/image81.tmp"/><Relationship Id="rId4" Type="http://schemas.openxmlformats.org/officeDocument/2006/relationships/image" Target="../media/image75.tmp"/><Relationship Id="rId9" Type="http://schemas.openxmlformats.org/officeDocument/2006/relationships/image" Target="../media/image80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tmp"/><Relationship Id="rId3" Type="http://schemas.openxmlformats.org/officeDocument/2006/relationships/image" Target="../media/image84.tmp"/><Relationship Id="rId7" Type="http://schemas.openxmlformats.org/officeDocument/2006/relationships/image" Target="../media/image88.tmp"/><Relationship Id="rId12" Type="http://schemas.openxmlformats.org/officeDocument/2006/relationships/image" Target="../media/image93.tmp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mp"/><Relationship Id="rId11" Type="http://schemas.openxmlformats.org/officeDocument/2006/relationships/image" Target="../media/image92.tmp"/><Relationship Id="rId5" Type="http://schemas.openxmlformats.org/officeDocument/2006/relationships/image" Target="../media/image86.tmp"/><Relationship Id="rId10" Type="http://schemas.openxmlformats.org/officeDocument/2006/relationships/image" Target="../media/image91.tmp"/><Relationship Id="rId4" Type="http://schemas.openxmlformats.org/officeDocument/2006/relationships/image" Target="../media/image85.tmp"/><Relationship Id="rId9" Type="http://schemas.openxmlformats.org/officeDocument/2006/relationships/image" Target="../media/image9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252CBF2-BF08-477C-87DD-9C06802CC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06"/>
            <a:ext cx="1976159" cy="11110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411E64-98A4-4945-B04C-A5E31D5466B4}"/>
              </a:ext>
            </a:extLst>
          </p:cNvPr>
          <p:cNvSpPr txBox="1"/>
          <p:nvPr/>
        </p:nvSpPr>
        <p:spPr>
          <a:xfrm>
            <a:off x="127907" y="63721"/>
            <a:ext cx="1720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Bernoulli distribution</a:t>
            </a:r>
            <a:endParaRPr lang="zh-CN" altLang="en-US" sz="1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F04704-FE87-44BB-B46B-B4FD64F6B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34" y="365776"/>
            <a:ext cx="1851386" cy="11517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131D2DE-1773-4E0B-AEDE-9748198459D7}"/>
              </a:ext>
            </a:extLst>
          </p:cNvPr>
          <p:cNvSpPr txBox="1"/>
          <p:nvPr/>
        </p:nvSpPr>
        <p:spPr>
          <a:xfrm>
            <a:off x="1911831" y="49336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i="0" u="none" strike="noStrike" baseline="0" dirty="0"/>
              <a:t>Categorical</a:t>
            </a:r>
            <a:r>
              <a:rPr lang="en-US" altLang="zh-CN" sz="1200" dirty="0"/>
              <a:t> distribution</a:t>
            </a:r>
            <a:endParaRPr lang="zh-CN" altLang="en-US" sz="1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F9AEBDC-A933-47C5-A61F-7B754B84C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4" y="1460813"/>
            <a:ext cx="3312030" cy="20987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8ACF10-51B7-4DEE-8203-61B87F7E2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" y="3554262"/>
            <a:ext cx="4118097" cy="111104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F512A80-E10A-40D8-9317-BD6DCF0F78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5702"/>
            <a:ext cx="3099816" cy="48711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604DDBC-561D-4E81-9129-AEA5B7BDE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" y="5282815"/>
            <a:ext cx="3357929" cy="39790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B4BB287-9108-421F-A517-DF15657B68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" y="5738263"/>
            <a:ext cx="3264418" cy="111973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02F1154-DCDF-4B23-AE7B-883C397CC3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18"/>
          <a:stretch/>
        </p:blipFill>
        <p:spPr>
          <a:xfrm>
            <a:off x="3820684" y="19255"/>
            <a:ext cx="4245307" cy="283623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E7FA75F-B667-418F-9310-96B0909DAE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19" y="0"/>
            <a:ext cx="4000847" cy="142506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EEB6DD7-356A-47B5-9FFB-823620B835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27" y="1425063"/>
            <a:ext cx="3017782" cy="80016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9127570-6308-4D96-871A-205764E544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918" y="1725921"/>
            <a:ext cx="876376" cy="41151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8865079-DECF-4938-B16B-54E4E1750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27" y="2246181"/>
            <a:ext cx="3577759" cy="84245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580299C-1E1E-4A30-9E31-E4732D9D122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75"/>
          <a:stretch/>
        </p:blipFill>
        <p:spPr>
          <a:xfrm>
            <a:off x="7672649" y="3101664"/>
            <a:ext cx="3132091" cy="32733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7DF65B3-72A0-4457-9F31-ABEF0D22E23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0" t="71719" b="-1"/>
          <a:stretch/>
        </p:blipFill>
        <p:spPr>
          <a:xfrm>
            <a:off x="9557642" y="3080100"/>
            <a:ext cx="2537639" cy="47416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ACCB7E3-E2CF-4BE0-908C-BBA0DBC67B2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3"/>
          <a:stretch/>
        </p:blipFill>
        <p:spPr>
          <a:xfrm>
            <a:off x="7235172" y="3650295"/>
            <a:ext cx="4860109" cy="29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7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4EA3D6-8C7A-4DB4-8242-08F029F8D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27973" cy="18643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E47AE5-5CCE-4419-9A22-E78F193B9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311"/>
            <a:ext cx="3132091" cy="1668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D488F0-3B42-4A5D-8A66-133C70DE4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54" y="0"/>
            <a:ext cx="4907705" cy="28653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2CA041-F467-46D5-9E5C-F9B40DB1C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262" y="2796465"/>
            <a:ext cx="4009462" cy="33179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7F21A35-D9AB-481A-A002-67A17FFA31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125" y="6114400"/>
            <a:ext cx="3435830" cy="7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4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A44EDCB-887C-48F7-B1A8-09C9ADA09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"/>
          <a:stretch/>
        </p:blipFill>
        <p:spPr>
          <a:xfrm>
            <a:off x="0" y="0"/>
            <a:ext cx="4275190" cy="2713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188D74-2C84-40C3-8B5C-8734FB7F0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13327"/>
            <a:ext cx="4275189" cy="24823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EB85BB-ECA2-4223-AC06-5B3B8F4C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6" y="5195694"/>
            <a:ext cx="3211379" cy="15880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1ACD57-9FDA-410C-8515-E2DC926F8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31" y="0"/>
            <a:ext cx="3917019" cy="17298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1EE65BF-3ABA-4FA6-A6CF-38D7E6517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88" y="1769839"/>
            <a:ext cx="4336156" cy="17375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B7C556-CFA1-44E9-B653-5F0B3DAA6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464" y="3499729"/>
            <a:ext cx="4381880" cy="12878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23B328-C8FA-4723-AA9E-F0126E1E4C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03" y="4838628"/>
            <a:ext cx="3863675" cy="14707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DE8E79C-13EF-4933-BF4F-DD537693D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67" y="0"/>
            <a:ext cx="4069433" cy="15012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B771EA8-C126-4978-9BAF-06ACDD31B6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068" y="1643172"/>
            <a:ext cx="3579109" cy="253108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5D14FA1-620A-494F-A107-BFAF29797B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44" y="5632650"/>
            <a:ext cx="4826656" cy="105319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4FA97AB-2031-4AAB-BAC2-F81D54AFC2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673" y="4174255"/>
            <a:ext cx="3551228" cy="124978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4596481-3FA1-4DA0-8A5C-46ECBE2107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73" y="6242031"/>
            <a:ext cx="3725717" cy="6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44D387-0A23-4929-8313-6556D90F9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90349" cy="24828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CFC40C-DF9C-4633-B96C-B2A6C41ED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899"/>
            <a:ext cx="4089441" cy="20307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0A08C7-B972-455C-9B7C-2C846BF0C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2128"/>
            <a:ext cx="4191808" cy="10783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C46B29-D34F-4181-B50C-2AD1CCBA9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456"/>
            <a:ext cx="4465468" cy="9204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2F1DD6-87B9-483F-9D92-C4B8A0FBB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77" y="0"/>
            <a:ext cx="4089441" cy="200089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910FB-59A5-4693-98DC-8818C190A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57" y="1965686"/>
            <a:ext cx="5092696" cy="8573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D0FB556-8F00-44A0-9C6E-844B9DA86A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77" y="2800906"/>
            <a:ext cx="4089442" cy="113653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ECDDCBB-1EF1-4875-8782-D2F481F96D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48" y="-6584"/>
            <a:ext cx="3865352" cy="325765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7AC53DD-8B00-4055-B335-E4E313258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218" y="3251071"/>
            <a:ext cx="3808146" cy="29075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A719560-BEC4-4EED-814E-CCB6E7C46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68" y="5154279"/>
            <a:ext cx="3808146" cy="151717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60D05FE-0B05-40E7-865C-2542DDD14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40" y="3908775"/>
            <a:ext cx="4089441" cy="12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6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5D3985-5BD8-41BC-A331-4E95E5D65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0660" cy="19803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7FB213-19B9-49D9-A2EB-9C33BFEE5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0330"/>
            <a:ext cx="4930568" cy="13298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6EB866-D17B-46F4-9BEB-A40FE7AF3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706551" cy="31108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AC9D8E-5F49-426D-A5A5-C83FEED0C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133" y="0"/>
            <a:ext cx="2819997" cy="19782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24EA83-FA69-4610-9A18-D17E15BB6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68" y="1978249"/>
            <a:ext cx="4152684" cy="28426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F1CEE9-3873-4B98-B460-6484009E2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88" y="4820903"/>
            <a:ext cx="4152684" cy="17420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3E1BDCE-2515-4556-BFEC-058689B9C7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47" y="0"/>
            <a:ext cx="3678595" cy="223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8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F2E97B-9B1D-48C4-AFE6-8151EF918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" y="71022"/>
            <a:ext cx="5396073" cy="15713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7C0A52-BBD0-4744-8A9E-ACD84EA91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369"/>
            <a:ext cx="5396073" cy="1579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D88895-9CF2-4914-8E13-29DD6E8A5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5" y="3213716"/>
            <a:ext cx="4351397" cy="6858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F83697-307F-44C6-95D8-0F459857B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842"/>
            <a:ext cx="5524979" cy="8230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933DD8F-9C7D-4267-83F8-C313BEC63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7835"/>
            <a:ext cx="5524979" cy="7530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5049A9A-EADB-4523-AE19-85EB38020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5" y="5444655"/>
            <a:ext cx="4975124" cy="141966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A61F9C-CC6C-478A-9FF5-57B9A0CFD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73" y="16537"/>
            <a:ext cx="3993226" cy="4648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F08A05-9A97-4033-B937-BA9E507EA1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73" y="393170"/>
            <a:ext cx="6294665" cy="7849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16D1895-F244-4A91-A11B-97A3D94066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73" y="1124260"/>
            <a:ext cx="5727647" cy="25956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4CEDB41-3AA7-48CC-83FA-64DC8C82B0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3"/>
          <a:stretch/>
        </p:blipFill>
        <p:spPr>
          <a:xfrm>
            <a:off x="5608230" y="3593012"/>
            <a:ext cx="5996128" cy="23399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B097742-B414-4FE1-97AB-45B37035493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08"/>
          <a:stretch/>
        </p:blipFill>
        <p:spPr>
          <a:xfrm>
            <a:off x="5679581" y="5932917"/>
            <a:ext cx="5727647" cy="62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0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51BB2C-F874-40C1-867A-67D52FB74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97966" cy="1043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83D592-DD33-4030-A33F-52CED9322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593"/>
            <a:ext cx="3612193" cy="7315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61A4DC-0739-47CB-8FBB-FB632D9D2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9" y="1822176"/>
            <a:ext cx="6607203" cy="4051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E03BAA-7C20-4675-81EC-6F86C6C27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" y="2227360"/>
            <a:ext cx="2378007" cy="29271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B4A20CC-545B-4294-8971-C3C51C042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10" y="2308666"/>
            <a:ext cx="4982117" cy="24719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82DDDA8-A2F9-42F0-B03A-D0CC3FA1D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35" y="4846395"/>
            <a:ext cx="4450466" cy="4572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F273104-B003-4F36-94AA-63D9FAE5E3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90636"/>
            <a:ext cx="1472341" cy="12228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9B7DCCC-41F2-4263-8B64-3621A94723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307" y="3590635"/>
            <a:ext cx="1897423" cy="148437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EF452DD-7E6A-48A7-8218-B78BF84AC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" y="5174148"/>
            <a:ext cx="4350412" cy="15829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C3865C0-BCD1-45FC-BF8C-18FDFF81BD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76" y="0"/>
            <a:ext cx="3838135" cy="194817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0A0E00F-347E-4D7A-AAD1-E83DB02B7C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35" y="5221598"/>
            <a:ext cx="3577701" cy="168199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806F3DA-7704-4D2B-A058-EDCC44B255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464" y="0"/>
            <a:ext cx="3254022" cy="96020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2BB50AC-7B24-4E55-895E-6BD017E8FF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11" y="944794"/>
            <a:ext cx="2390547" cy="137916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2323368-AADD-44E5-A2E6-E3C3507797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94" y="2308666"/>
            <a:ext cx="2572868" cy="101545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A78D200-2EED-4737-AAA6-767057BF64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96" y="3429000"/>
            <a:ext cx="2579438" cy="175275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8736381-D8C9-4E9B-BDBC-C5DED692C5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06" y="5303635"/>
            <a:ext cx="3430943" cy="14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4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0B641-0090-4908-A6D6-D5A71F3D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777F4-7963-4C54-8FD6-43465BA93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216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3F0BB0-1D61-479C-9A04-C739C5AB8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43315" cy="12345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78C56E-580F-445A-8C54-CB8BE5170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288"/>
            <a:ext cx="4334256" cy="7223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A174C5-23A0-4917-A331-14EFC1039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001"/>
            <a:ext cx="3840813" cy="11316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E685E4-180E-4CB2-9A28-EDD40BC62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4952"/>
            <a:ext cx="3486202" cy="6005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8EA230-AC0F-41A7-9289-B782DF5AB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8612"/>
            <a:ext cx="4135464" cy="6005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3BCD76C-8FB3-4779-AE4A-33ABEF5B06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3"/>
          <a:stretch/>
        </p:blipFill>
        <p:spPr>
          <a:xfrm>
            <a:off x="0" y="4199176"/>
            <a:ext cx="3054096" cy="4007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B9F974A-3E28-4713-8ED1-E7C3A5F841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" y="4605087"/>
            <a:ext cx="3344676" cy="2954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7ABB296-228E-4141-8085-1CFF5C3EC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9959"/>
            <a:ext cx="3726022" cy="72614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2777417-21F9-4D18-961C-9AAAC2B9C3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849"/>
            <a:ext cx="2831041" cy="5405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93B8493-56F9-46F0-B2F9-DC984CC72C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83" y="0"/>
            <a:ext cx="3592563" cy="276444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300C74-81B4-4328-9363-6438AFDD65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83" y="2754935"/>
            <a:ext cx="3938749" cy="22583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AFE4A90-3E3B-465B-A517-F012E49AEA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22" y="4136628"/>
            <a:ext cx="3192029" cy="26573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578D2F5-F5CC-489E-9A54-4A68E6C84A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55" y="1421"/>
            <a:ext cx="4021552" cy="249823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DB6CF64-DB3F-4852-88B9-439003D874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116" y="2480246"/>
            <a:ext cx="3794288" cy="280777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164080D-D1D9-4321-A8D6-6B6FA23AD9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315" y="5268608"/>
            <a:ext cx="3458853" cy="151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10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3378D3-01B3-4E13-B253-BC43840D6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" y="0"/>
            <a:ext cx="4358812" cy="26755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EC36C9-06E4-4E38-8D7A-3D42F78BA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92" y="810917"/>
            <a:ext cx="3714827" cy="23471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7C634F-9539-45D4-BA2F-A80D0C09B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5" y="3546152"/>
            <a:ext cx="3986784" cy="29981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8409EA0-35FD-4CD0-B05A-40C108831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03" y="3739528"/>
            <a:ext cx="4706404" cy="29601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D01811-B722-4610-8810-AD376A5873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143" y="0"/>
            <a:ext cx="2202903" cy="9746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CF2D35-A7D2-493B-AD50-B3F840007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19" y="1457135"/>
            <a:ext cx="4299281" cy="25931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F27ED41-C043-40E9-A10B-DB3848DC6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701" y="4189721"/>
            <a:ext cx="3245848" cy="11235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EDE4270-DC6D-404C-ADF2-89B7CE8749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78" y="5452690"/>
            <a:ext cx="3363097" cy="99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E6025D-F1E8-4B55-AFA0-33AF7C0FA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13"/>
          <a:stretch/>
        </p:blipFill>
        <p:spPr>
          <a:xfrm>
            <a:off x="0" y="0"/>
            <a:ext cx="4189330" cy="16690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4B2D44-9E76-4565-B129-40B235BA8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9" y="3246453"/>
            <a:ext cx="4771722" cy="33909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6B32B9-F51E-4201-B05E-5BD03D2F1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9"/>
          <a:stretch/>
        </p:blipFill>
        <p:spPr>
          <a:xfrm>
            <a:off x="7086158" y="3429000"/>
            <a:ext cx="5105842" cy="12748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11835F-8707-470E-AC58-322228D03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541" y="4941948"/>
            <a:ext cx="4671465" cy="15165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B435D4-2D4A-4E1F-B1EF-9C5306B15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78" y="39342"/>
            <a:ext cx="4450193" cy="33694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8F02B7-C8ED-47E8-A160-FDEBBF088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5"/>
          <a:stretch/>
        </p:blipFill>
        <p:spPr>
          <a:xfrm>
            <a:off x="0" y="1669002"/>
            <a:ext cx="5278554" cy="173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7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FE62747-DE40-4C2D-9299-9F0BCD4CF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37" y="3040684"/>
            <a:ext cx="4119702" cy="29342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1EE4E2-FD00-4747-A675-371CCE5B4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227" y="0"/>
            <a:ext cx="3932078" cy="17051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4478B6-4997-4BCD-AE02-B68CBB7B5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31"/>
            <a:ext cx="3859565" cy="28185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417F05-3D65-4B1F-AA81-AFAFA18A8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" y="3991885"/>
            <a:ext cx="3695673" cy="2844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38D8CB-3A33-4EBB-BFF6-44BECF1FD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31" y="12479"/>
            <a:ext cx="3932078" cy="30282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068AE0-745C-46BC-9BD0-0F292F4ABA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15" y="1775825"/>
            <a:ext cx="4435428" cy="15141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AAA345F-6168-45CE-A733-A62DDC5AF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15" y="3429000"/>
            <a:ext cx="3794377" cy="15141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09AABEF-36E1-4329-94B7-D88DFAB0C9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39" y="4943102"/>
            <a:ext cx="3859565" cy="17971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C9FFEB0-2A75-45C0-842E-1D50710011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70" y="5974893"/>
            <a:ext cx="3304000" cy="75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904A28E-E49D-4D8B-9B82-9112932B9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7414"/>
            <a:ext cx="4296792" cy="1599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1538A4-9D5A-436C-AA63-451630965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3829" cy="30384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A27DDF-9E25-4F74-A332-8E07889E3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498"/>
            <a:ext cx="3916236" cy="22840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46442B-0A3A-4AF7-8A9A-93B0CB873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29" y="1183"/>
            <a:ext cx="4964874" cy="35010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AA5035-0D3E-400D-A969-493BC361F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6" y="104229"/>
            <a:ext cx="2991318" cy="12803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8397A52-FE25-431F-8410-B1C245ADA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03" y="1384582"/>
            <a:ext cx="2255715" cy="14936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9AC420-7926-491F-9F0A-862C35105F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09"/>
          <a:stretch/>
        </p:blipFill>
        <p:spPr>
          <a:xfrm>
            <a:off x="7945622" y="3527172"/>
            <a:ext cx="4964874" cy="7344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BB235C0-53F6-476F-8148-193EEB644D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5" r="30920" b="-6398"/>
          <a:stretch/>
        </p:blipFill>
        <p:spPr>
          <a:xfrm>
            <a:off x="8875478" y="4919475"/>
            <a:ext cx="3316522" cy="3877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DE3CFBB-BBA1-4310-97A0-CDE315D512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59" y="2869327"/>
            <a:ext cx="1592718" cy="6629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E889892-2587-4C2E-AB30-0663BF4472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47" y="5020821"/>
            <a:ext cx="4810150" cy="17037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CCFF06F-0E81-41E4-83E4-AF173382B1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60" y="5473418"/>
            <a:ext cx="1495728" cy="8495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C4FEED0-AE2F-494B-8165-20F8E6B21E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16"/>
          <a:stretch/>
        </p:blipFill>
        <p:spPr>
          <a:xfrm>
            <a:off x="3916236" y="3667914"/>
            <a:ext cx="4964874" cy="8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2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65515C9F-1C7A-4C53-AEF5-BE8E35367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855" y="1611628"/>
            <a:ext cx="4271359" cy="156631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99830BF-CD58-4A22-93AC-9E7D58A92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37" y="3311864"/>
            <a:ext cx="4529922" cy="18999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5DF398-3FE0-4CBB-9797-373EA2555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" y="2564744"/>
            <a:ext cx="3711724" cy="27122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FF5613-D384-4EB3-B9A2-379F919B6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18037" cy="17129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556A86-C7E8-498B-BC1F-C2A185368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4" y="1712939"/>
            <a:ext cx="3284505" cy="9144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E1D7A5-7B14-4821-983A-818FD9FD5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6818"/>
            <a:ext cx="2542450" cy="16711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3EA346-F544-4056-9BEB-E94551B25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02" y="0"/>
            <a:ext cx="3711724" cy="162001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18DF34-DC6D-47C9-A03E-C0405BEEFA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02" y="5681005"/>
            <a:ext cx="5168704" cy="9661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2FE4D17-B904-4290-88FD-E4791316AD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26" y="47826"/>
            <a:ext cx="4134659" cy="17061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6034847-0A32-4317-AC01-C1848B245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3" y="1753934"/>
            <a:ext cx="4058316" cy="293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12644A3-EF68-45E0-9346-E78A15EF0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9" y="90976"/>
            <a:ext cx="4552805" cy="269177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D0F34A5-F48A-4D0D-80D1-B7DE685F3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9" y="2714826"/>
            <a:ext cx="4552805" cy="116750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5E8F22E-2E4C-4531-94B9-790909C9BC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1"/>
          <a:stretch/>
        </p:blipFill>
        <p:spPr>
          <a:xfrm>
            <a:off x="95099" y="3950249"/>
            <a:ext cx="4120243" cy="155318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81E9B74-59DC-4DA3-9B39-5D7B6EE45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43" y="130405"/>
            <a:ext cx="3734675" cy="26956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3FE5CFA-E26F-48EA-9AB5-3647FC83B6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6" r="28145"/>
          <a:stretch/>
        </p:blipFill>
        <p:spPr>
          <a:xfrm>
            <a:off x="5039705" y="2806619"/>
            <a:ext cx="2988952" cy="34453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0D11FD5-54EE-424F-9A4B-1A8648EF7F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36" y="3124599"/>
            <a:ext cx="2943121" cy="36690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28C0069-1661-421B-B085-A9E24FAD3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87" y="0"/>
            <a:ext cx="4121013" cy="303800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F95D54C-C66F-4E0A-847B-C7DB53B6E1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93" y="3578826"/>
            <a:ext cx="3207520" cy="113289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929D0CF-3EA1-4F97-A632-D14CA17536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13" y="4378297"/>
            <a:ext cx="4191147" cy="234929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CB1A9BF-0595-4264-80D1-5DBBE0442F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57" y="4659005"/>
            <a:ext cx="3516194" cy="21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3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3FB9FEF-80ED-41E4-B83A-957095C6E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64"/>
          <a:stretch/>
        </p:blipFill>
        <p:spPr>
          <a:xfrm>
            <a:off x="3738277" y="14036"/>
            <a:ext cx="4715446" cy="24388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D2DA46-5B1C-4F9C-B37B-10A9C3F54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75"/>
            <a:ext cx="3738278" cy="21426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04480E-49D8-4254-BE25-12DD5E005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2578"/>
            <a:ext cx="1752752" cy="2667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305F26-744B-4F01-9804-535475F1E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394"/>
            <a:ext cx="4168501" cy="19585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1EC27A9-76EE-4CF4-99AF-F986A60CA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1904"/>
            <a:ext cx="2933954" cy="9754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E6BCD43-FA1A-483A-A86C-7D1C5CAE4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01" y="2525553"/>
            <a:ext cx="1844200" cy="3276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79A5E19-F5DB-488D-A63E-5859D922F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89" y="2925954"/>
            <a:ext cx="3909750" cy="188110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4DA4E1-694E-48CE-82B1-011AAB237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51012"/>
          <a:stretch/>
        </p:blipFill>
        <p:spPr>
          <a:xfrm>
            <a:off x="8123069" y="0"/>
            <a:ext cx="4068931" cy="209463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5E9A7CE-1378-43F5-B8F7-CAE5C6143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35" y="2382311"/>
            <a:ext cx="3990765" cy="108728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4CE1195-7ADF-4430-B732-02BD525C06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105" y="3469597"/>
            <a:ext cx="4091024" cy="144533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5D916AD-A1BA-4C09-8C43-72D30AEF8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68" y="4807060"/>
            <a:ext cx="4168501" cy="201308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231CDBC-2772-45FB-96F8-2099A33425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9" y="4956515"/>
            <a:ext cx="3261301" cy="19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0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4</Words>
  <Application>Microsoft Office PowerPoint</Application>
  <PresentationFormat>宽屏</PresentationFormat>
  <Paragraphs>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子建 罗</dc:creator>
  <cp:lastModifiedBy>子建 罗</cp:lastModifiedBy>
  <cp:revision>3</cp:revision>
  <dcterms:created xsi:type="dcterms:W3CDTF">2021-11-25T05:35:21Z</dcterms:created>
  <dcterms:modified xsi:type="dcterms:W3CDTF">2021-11-25T13:04:24Z</dcterms:modified>
</cp:coreProperties>
</file>